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8" r:id="rId4"/>
    <p:sldId id="260" r:id="rId5"/>
    <p:sldId id="257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9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4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535D0B-CD0F-45EE-9ED1-A5490A0EC5E6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129E8D-096F-4CA3-AC99-1C817E632E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16002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2-Lesson 4—Momentum = 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∙</a:t>
            </a:r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Notes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8</a:t>
            </a:r>
            <a:b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724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Substitute:</a:t>
            </a:r>
            <a:endParaRPr lang="en-US" sz="48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values for v and m into the formula and multiply.</a:t>
                </a:r>
              </a:p>
              <a:p>
                <a:r>
                  <a:rPr lang="en-US" sz="4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4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12 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𝑘𝑔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×5.5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/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𝑠</m:t>
                    </m:r>
                  </m:oMath>
                </a14:m>
                <a:endPara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</a:t>
                </a:r>
                <a:r>
                  <a:rPr lang="en-US" sz="4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66 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𝑘𝑔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/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510" t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</a:t>
            </a:r>
            <a:endParaRPr lang="en-US" sz="48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The momentum of the bicycle is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66 </m:t>
                    </m:r>
                    <m:r>
                      <m:rPr>
                        <m:sty m:val="p"/>
                      </m:rP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kg</m:t>
                    </m:r>
                    <m: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●</m:t>
                    </m:r>
                    <m:r>
                      <a:rPr lang="en-US" sz="40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m</m:t>
                    </m:r>
                    <m:r>
                      <a:rPr lang="en-US" sz="40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US" sz="4000" i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s</m:t>
                    </m:r>
                  </m:oMath>
                </a14:m>
                <a:r>
                  <a:rPr lang="en-US" sz="4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the direction of the velocity.</a:t>
                </a:r>
              </a:p>
              <a:p>
                <a:endParaRPr lang="en-US" sz="4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510" t="-3333" r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96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</a:t>
            </a:r>
            <a:endParaRPr lang="en-US" sz="96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43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#1</a:t>
            </a:r>
            <a:endParaRPr lang="en-US" sz="6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momentum of a 1.5-kg ball rolling at 3.0 m/s 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know?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 = 3.0 m/s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= 1.5 kg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need to find?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35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#1</a:t>
            </a:r>
            <a:endParaRPr lang="en-US" sz="6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formula?</a:t>
                </a:r>
              </a:p>
              <a:p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𝑝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𝑣</m:t>
                    </m:r>
                  </m:oMath>
                </a14:m>
                <a:endPara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2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Substitute in known values.</a:t>
                </a:r>
              </a:p>
              <a:p>
                <a14:m>
                  <m:oMath xmlns:m="http://schemas.openxmlformats.org/officeDocument/2006/math"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𝑝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=1.5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𝑘𝑔</m:t>
                    </m:r>
                    <m:r>
                      <a:rPr lang="en-US" sz="3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3.0 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/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𝑠</m:t>
                    </m:r>
                  </m:oMath>
                </a14:m>
                <a:endParaRPr lang="en-US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=4.5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𝑘𝑔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</m:t>
                    </m:r>
                    <m:r>
                      <m:rPr>
                        <m:sty m:val="p"/>
                      </m:rPr>
                      <a: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m</m:t>
                    </m:r>
                    <m:r>
                      <a: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en-US" sz="3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s</m:t>
                    </m:r>
                  </m:oMath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882"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32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#2</a:t>
            </a:r>
            <a:endParaRPr lang="en-US" sz="6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55-kg woman has a momentum of 220 kg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rPr>
                  <a:t>∙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m/s.  What is her velocity? </a:t>
                </a: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do we know?</a:t>
                </a: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Momentum = 220 kg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rPr>
                  <a:t>∙ </a:t>
                </a:r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m/s</a:t>
                </a: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Mass = </a:t>
                </a:r>
                <a:r>
                  <a:rPr lang="en-US" sz="4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55 kg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en-US" sz="4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do we need to find?</a:t>
                </a: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Velocity</a:t>
                </a:r>
              </a:p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Can we put the numbers in the same place as the last time?</a:t>
                </a:r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490" t="-4267" r="-157" b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575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#2</a:t>
            </a:r>
            <a:endParaRPr lang="en-US" sz="6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What is the formula?</a:t>
                </a:r>
              </a:p>
              <a:p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𝑝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𝑣</m:t>
                    </m:r>
                  </m:oMath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4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Substitute in known values.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220 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𝑘𝑔</m:t>
                    </m:r>
                    <m:r>
                      <a:rPr lang="en-US" sz="3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∙</m:t>
                    </m:r>
                    <m:r>
                      <m:rPr>
                        <m:nor/>
                      </m:rPr>
                      <a:rPr lang="en-US" sz="4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m</m:t>
                    </m:r>
                    <m:r>
                      <m:rPr>
                        <m:nor/>
                      </m:rPr>
                      <a:rPr lang="en-US" sz="4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/</m:t>
                    </m:r>
                    <m:r>
                      <m:rPr>
                        <m:nor/>
                      </m:rPr>
                      <a:rPr lang="en-US" sz="4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s</m:t>
                    </m:r>
                  </m:oMath>
                </a14:m>
                <a:r>
                  <a:rPr lang="en-US" sz="4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= 55 kg </a:t>
                </a:r>
                <a:r>
                  <a:rPr lang="en-US" sz="45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</a:rPr>
                  <a:t>∙ </a:t>
                </a:r>
                <a:r>
                  <a:rPr lang="en-US" sz="45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</a:t>
                </a:r>
                <a:endParaRPr lang="en-US" sz="3200" b="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220 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𝑘𝑔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∙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𝑚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/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55 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sz="3200" b="0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 = v</a:t>
                </a:r>
              </a:p>
              <a:p>
                <a:r>
                  <a:rPr lang="en-US" sz="3200" i="1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v = </a:t>
                </a:r>
                <a:r>
                  <a:rPr lang="en-US" sz="3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4</a:t>
                </a:r>
                <a:r>
                  <a:rPr lang="en-US" sz="3200" i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/>
                  </a:rPr>
                  <a:t> m/s</a:t>
                </a:r>
              </a:p>
              <a:p>
                <a:endParaRPr lang="en-US" sz="3200" b="0" i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275" t="-3733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80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Momentum is a measure of how hard it is to stop a moving object, and it is </a:t>
                </a:r>
                <a:r>
                  <a:rPr lang="en-US" dirty="0" smtClean="0"/>
                  <a:t>the product </a:t>
                </a:r>
                <a:r>
                  <a:rPr lang="en-US" dirty="0" smtClean="0"/>
                  <a:t>of an object’s mass and velocity. This can be shown by the equation below,</a:t>
                </a:r>
                <a:br>
                  <a:rPr lang="en-US" dirty="0" smtClean="0"/>
                </a:br>
                <a:r>
                  <a:rPr lang="en-US" dirty="0" smtClean="0"/>
                  <a:t>where </a:t>
                </a:r>
                <a:r>
                  <a:rPr lang="en-US" i="1" dirty="0"/>
                  <a:t>p </a:t>
                </a:r>
                <a:r>
                  <a:rPr lang="en-US" dirty="0"/>
                  <a:t>= momentum (in </a:t>
                </a:r>
                <a:r>
                  <a:rPr lang="en-US" dirty="0" err="1"/>
                  <a:t>kg·m</a:t>
                </a:r>
                <a:r>
                  <a:rPr lang="en-US" dirty="0"/>
                  <a:t>/s), </a:t>
                </a:r>
                <a:r>
                  <a:rPr lang="en-US" i="1" dirty="0"/>
                  <a:t>m </a:t>
                </a:r>
                <a:r>
                  <a:rPr lang="en-US" dirty="0"/>
                  <a:t>= mass (in kg), and </a:t>
                </a:r>
                <a:r>
                  <a:rPr lang="en-US" i="1" dirty="0"/>
                  <a:t>v </a:t>
                </a:r>
                <a:r>
                  <a:rPr lang="en-US" dirty="0"/>
                  <a:t>= velocity (in m/s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Equation      </a:t>
                </a:r>
                <a:r>
                  <a:rPr lang="en-US" i="1" dirty="0"/>
                  <a:t>p </a:t>
                </a:r>
                <a:r>
                  <a:rPr lang="en-US" dirty="0"/>
                  <a:t>= </a:t>
                </a:r>
                <a:r>
                  <a:rPr lang="en-US" i="1" dirty="0"/>
                  <a:t>m </a:t>
                </a:r>
                <a:r>
                  <a:rPr lang="en-US" dirty="0"/>
                  <a:t>× </a:t>
                </a:r>
                <a:r>
                  <a:rPr lang="en-US" i="1" dirty="0" smtClean="0"/>
                  <a:t>v</a:t>
                </a:r>
                <a:endParaRPr lang="en-US" dirty="0" smtClean="0"/>
              </a:p>
              <a:p>
                <a:r>
                  <a:rPr lang="en-US" dirty="0" smtClean="0"/>
                  <a:t>You </a:t>
                </a:r>
                <a:r>
                  <a:rPr lang="en-US" dirty="0"/>
                  <a:t>can rearrange the equation to solve for </a:t>
                </a:r>
                <a:r>
                  <a:rPr lang="en-US" dirty="0" smtClean="0"/>
                  <a:t>velocity </a:t>
                </a:r>
                <a:r>
                  <a:rPr lang="en-US" dirty="0"/>
                  <a:t>or mass</a:t>
                </a:r>
                <a:r>
                  <a:rPr lang="en-US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US" dirty="0"/>
                  <a:t>	</a:t>
                </a:r>
                <a:endParaRPr lang="en-US" dirty="0" smtClean="0"/>
              </a:p>
              <a:p>
                <a:r>
                  <a:rPr lang="en-US" dirty="0"/>
                  <a:t>v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i="1" dirty="0" smtClean="0"/>
                  <a:t>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23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a </a:t>
            </a:r>
            <a:r>
              <a:rPr lang="en-US" b="1" dirty="0"/>
              <a:t>4.5</a:t>
            </a:r>
            <a:r>
              <a:rPr lang="en-US" dirty="0"/>
              <a:t>-kg bowling ball is rolled down the bowling lane with a velocity of </a:t>
            </a:r>
            <a:r>
              <a:rPr lang="en-US" b="1" dirty="0"/>
              <a:t>6 </a:t>
            </a:r>
            <a:r>
              <a:rPr lang="en-US" dirty="0"/>
              <a:t>m/s, what </a:t>
            </a:r>
            <a:r>
              <a:rPr lang="en-US" dirty="0" smtClean="0"/>
              <a:t>is the </a:t>
            </a:r>
            <a:r>
              <a:rPr lang="en-US" dirty="0"/>
              <a:t>momentum of the ball?</a:t>
            </a:r>
          </a:p>
          <a:p>
            <a:r>
              <a:rPr lang="en-US" dirty="0" smtClean="0"/>
              <a:t>Step </a:t>
            </a:r>
            <a:r>
              <a:rPr lang="en-US" dirty="0"/>
              <a:t>1	Identify the variable you will solve for and choose the appropriate equation.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are solving for </a:t>
            </a:r>
            <a:r>
              <a:rPr lang="en-US" i="1" dirty="0"/>
              <a:t>p</a:t>
            </a:r>
            <a:r>
              <a:rPr lang="en-US" dirty="0"/>
              <a:t>, the momentum.</a:t>
            </a:r>
          </a:p>
          <a:p>
            <a:r>
              <a:rPr lang="en-US" i="1" dirty="0"/>
              <a:t>p </a:t>
            </a:r>
            <a:r>
              <a:rPr lang="en-US" dirty="0"/>
              <a:t>= </a:t>
            </a:r>
            <a:r>
              <a:rPr lang="en-US" i="1" dirty="0"/>
              <a:t>m </a:t>
            </a:r>
            <a:r>
              <a:rPr lang="en-US" dirty="0"/>
              <a:t>× </a:t>
            </a:r>
            <a:r>
              <a:rPr lang="en-US" i="1" dirty="0" smtClean="0"/>
              <a:t>v</a:t>
            </a:r>
          </a:p>
          <a:p>
            <a:r>
              <a:rPr lang="en-US" dirty="0"/>
              <a:t>Step 2	Substitute the known values to solve the equation.</a:t>
            </a:r>
          </a:p>
          <a:p>
            <a:r>
              <a:rPr lang="en-US" i="1" dirty="0"/>
              <a:t>p </a:t>
            </a:r>
            <a:r>
              <a:rPr lang="en-US" dirty="0"/>
              <a:t>= </a:t>
            </a:r>
            <a:r>
              <a:rPr lang="en-US" b="1" dirty="0"/>
              <a:t>4.5 </a:t>
            </a:r>
            <a:r>
              <a:rPr lang="en-US" dirty="0"/>
              <a:t>kg × </a:t>
            </a:r>
            <a:r>
              <a:rPr lang="en-US" b="1" dirty="0"/>
              <a:t>6 </a:t>
            </a:r>
            <a:r>
              <a:rPr lang="en-US" dirty="0"/>
              <a:t>m/s</a:t>
            </a:r>
          </a:p>
          <a:p>
            <a:r>
              <a:rPr lang="en-US" i="1" dirty="0"/>
              <a:t>p </a:t>
            </a:r>
            <a:r>
              <a:rPr lang="en-US" dirty="0"/>
              <a:t>= </a:t>
            </a:r>
            <a:r>
              <a:rPr lang="en-US" b="1" dirty="0"/>
              <a:t>27 </a:t>
            </a:r>
            <a:r>
              <a:rPr lang="en-US" dirty="0" err="1"/>
              <a:t>kg·m</a:t>
            </a:r>
            <a:r>
              <a:rPr lang="en-US" dirty="0"/>
              <a:t>/s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13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dirty="0" smtClean="0">
                <a:latin typeface="Playbill" panose="040506030A0602020202" pitchFamily="82" charset="0"/>
              </a:rPr>
              <a:t>The End!</a:t>
            </a:r>
            <a:endParaRPr lang="en-US" sz="13800" dirty="0">
              <a:latin typeface="Playbill" panose="040506030A0602020202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3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 Skills</a:t>
            </a:r>
            <a:endParaRPr lang="en-US" sz="72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Momentum Equation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7391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49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4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your books to page 73!</a:t>
            </a:r>
            <a:endParaRPr lang="en-US" sz="4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219200"/>
            <a:ext cx="61150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95" y="152400"/>
            <a:ext cx="75914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4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  <a:endParaRPr lang="en-US" sz="9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 = momentum (kg </a:t>
            </a:r>
            <a:r>
              <a:rPr lang="en-US" sz="2400" dirty="0" smtClean="0">
                <a:latin typeface="Calibri"/>
              </a:rPr>
              <a:t>●</a:t>
            </a:r>
            <a:r>
              <a:rPr lang="en-US" sz="4000" dirty="0"/>
              <a:t> </a:t>
            </a:r>
            <a:r>
              <a:rPr lang="en-US" sz="4000" dirty="0" smtClean="0"/>
              <a:t>m/s) </a:t>
            </a:r>
            <a:endParaRPr lang="en-US" sz="4000" dirty="0" smtClean="0">
              <a:latin typeface="Perpetua"/>
            </a:endParaRPr>
          </a:p>
          <a:p>
            <a:r>
              <a:rPr lang="en-US" sz="4000" dirty="0" smtClean="0">
                <a:latin typeface="Perpetua"/>
              </a:rPr>
              <a:t>m = mass (kg)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v = velocity (m/s)</a:t>
            </a:r>
          </a:p>
          <a:p>
            <a:r>
              <a:rPr lang="en-US" sz="4000" dirty="0" smtClean="0"/>
              <a:t>p = m </a:t>
            </a:r>
            <a:r>
              <a:rPr lang="en-US" sz="2000" dirty="0">
                <a:latin typeface="Calibri"/>
              </a:rPr>
              <a:t>●</a:t>
            </a:r>
            <a:r>
              <a:rPr lang="en-US" sz="4000" dirty="0" smtClean="0"/>
              <a:t> v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288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sz="8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Momentum</a:t>
            </a:r>
          </a:p>
          <a:p>
            <a:r>
              <a:rPr lang="en-US" sz="4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momentum of a 12-kg bicycle moving at 5.5 m/s?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67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what you know.</a:t>
            </a:r>
            <a:endParaRPr lang="en-US" sz="6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</a:t>
            </a:r>
          </a:p>
          <a:p>
            <a:r>
              <a:rPr lang="en-US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= 12 kg</a:t>
            </a:r>
          </a:p>
          <a:p>
            <a:r>
              <a:rPr lang="en-US" sz="6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r>
              <a:rPr lang="en-US" sz="6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</a:t>
            </a:r>
            <a:endParaRPr lang="en-US" sz="6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en-US" sz="66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n-US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5.5 m/s</a:t>
            </a:r>
          </a:p>
          <a:p>
            <a:endParaRPr lang="en-US" sz="66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61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what you need to find:</a:t>
            </a:r>
            <a:endParaRPr lang="en-US" sz="48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momentum:          p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24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this formula:</a:t>
            </a:r>
            <a:endParaRPr lang="en-US" sz="4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6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 </a:t>
                </a:r>
                <a14:m>
                  <m:oMath xmlns:m="http://schemas.openxmlformats.org/officeDocument/2006/math"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𝑚</m:t>
                    </m:r>
                    <m:r>
                      <a:rPr lang="en-US" sz="6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6600" b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×</m:t>
                    </m:r>
                    <m:r>
                      <m:rPr>
                        <m:nor/>
                      </m:rPr>
                      <a:rPr lang="en-US" sz="6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6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v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843" t="-4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4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2493</TotalTime>
  <Words>392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* Science 8 </vt:lpstr>
      <vt:lpstr>Math Skills</vt:lpstr>
      <vt:lpstr>Date</vt:lpstr>
      <vt:lpstr>Open your books to page 73!</vt:lpstr>
      <vt:lpstr>Notes</vt:lpstr>
      <vt:lpstr>Example</vt:lpstr>
      <vt:lpstr>This is what you know.</vt:lpstr>
      <vt:lpstr>This is what you need to find:</vt:lpstr>
      <vt:lpstr>Use this formula:</vt:lpstr>
      <vt:lpstr>Substitute:</vt:lpstr>
      <vt:lpstr>Answer:</vt:lpstr>
      <vt:lpstr>Practice</vt:lpstr>
      <vt:lpstr>Problem #1</vt:lpstr>
      <vt:lpstr>Problem #1</vt:lpstr>
      <vt:lpstr>Problem #2</vt:lpstr>
      <vt:lpstr>Problem #2</vt:lpstr>
      <vt:lpstr>Review</vt:lpstr>
      <vt:lpstr>Example</vt:lpstr>
      <vt:lpstr>The End!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mis-</dc:title>
  <dc:creator>Brigitta Post</dc:creator>
  <cp:lastModifiedBy>Brigitta Post</cp:lastModifiedBy>
  <cp:revision>38</cp:revision>
  <dcterms:created xsi:type="dcterms:W3CDTF">2015-06-20T18:06:11Z</dcterms:created>
  <dcterms:modified xsi:type="dcterms:W3CDTF">2019-12-07T14:23:03Z</dcterms:modified>
</cp:coreProperties>
</file>